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109787"/>
            <a:ext cx="4919305" cy="40099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1103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Revolutionizing Healthcare with AI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868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is transforming diagnostics, treatment, and patient care globally.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market will reach $187.95B by 2030 at 37.7% CAGR.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1042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drives better outcomes and greatly improves healthcare efficiency.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57391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5746790"/>
            <a:ext cx="347663" cy="34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56440" y="5722263"/>
            <a:ext cx="28158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Merlin Valanarasu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2260"/>
            <a:ext cx="6546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AI-Powered Diagnostics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12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Accurate Imaging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50948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detects tumors in mammograms with 96%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9412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Wide Condition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Google’s AI identifies 26 skin conditions with over 90%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484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Error Reduction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9744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Diagnostic errors reduce by up to 85% with AI support.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904042"/>
            <a:ext cx="7524393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Treatment Plans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111" y="1872258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28423" y="2081570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Tailored Care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8423" y="2534245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creates customized treatment plans based on patient data.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9111" y="3287911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6428423" y="3497223"/>
            <a:ext cx="330981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Drug Response Prediction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8423" y="3949898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Predicts patient reactions to drugs with 88% accuracy.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111" y="4703564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428423" y="4912876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Optimal Dosages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8423" y="5365552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Recommends the best drug dosages to reduce side effects.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9111" y="6119217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6428423" y="6328529"/>
            <a:ext cx="356282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Adverse Reaction Reduction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8423" y="6781205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Adverse drug reactions drop by 22% thanks to AI guidance.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3104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Patient Care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Virtual Assistants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chatbots provide round-the-clock patient support and scheduling help.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Remote Monitoring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Systems continuously track vital signs to detect health changes early.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184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Reduced Readmissions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Hospital readmissions have fallen by 15% through AI-powered care.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3" y="1021913"/>
            <a:ext cx="7755255" cy="1239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Streamlined Administrative Tasks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3" y="2594015"/>
            <a:ext cx="495895" cy="4958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8626" y="2677120"/>
            <a:ext cx="172557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388626" y="3105983"/>
            <a:ext cx="1725573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automates time-consuming administrative healthcare tasks.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087" y="2594015"/>
            <a:ext cx="495895" cy="4958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56340" y="2677120"/>
            <a:ext cx="1725573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Claim Processing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056340" y="3415903"/>
            <a:ext cx="1725573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Insurance claims processed with 95% accuracy using AI.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01" y="2594015"/>
            <a:ext cx="495895" cy="4958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24055" y="2677120"/>
            <a:ext cx="1725573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 Reduction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724055" y="3415903"/>
            <a:ext cx="1725573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Administrative costs drop up to 30% via AI systems.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73" y="5116473"/>
            <a:ext cx="495895" cy="4958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88626" y="5199578"/>
            <a:ext cx="1725573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Fraud Prevention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388626" y="5938361"/>
            <a:ext cx="1725573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Improves billing accuracy and detects fraudulent claims efficiently.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081"/>
            <a:ext cx="10491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and Ethical Considerations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878919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Privacy Concerns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3573542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privacy and security are critical for AI in healthcare.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224576" y="217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Requirements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139446" y="266580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requires large, diverse datasets to train effectively.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570351" y="1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Bias Risks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485221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algorithms may reflect biases if training data is unbalanced.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916126" y="344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830997" y="393644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Explainability is needed for trust and ethical AI use.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990963"/>
            <a:ext cx="4919305" cy="424767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Future of AI in Healthcare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67903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Drug Discovery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accelerates development of new medications.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9" name="Text 5"/>
          <p:cNvSpPr/>
          <p:nvPr/>
        </p:nvSpPr>
        <p:spPr>
          <a:xfrm>
            <a:off x="7130534" y="3913465"/>
            <a:ext cx="3116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Medicine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Treatments tailored to individual genetics.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Identifies and manages disease outbreaks faster.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5" name="Text 11"/>
          <p:cNvSpPr/>
          <p:nvPr/>
        </p:nvSpPr>
        <p:spPr>
          <a:xfrm>
            <a:off x="7811095" y="6073735"/>
            <a:ext cx="2885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Wearable Integration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powers smarter, proactive health monitoring devices.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1063347"/>
            <a:ext cx="7383661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Embracing the AI Revolution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65" y="2049423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1933" y="2262545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Careful Planning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31933" y="2723436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Adoption requires strategy and readiness for change.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5" y="3328630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1933" y="354175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Ethical Use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31933" y="400264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 on responsible and transparent AI practices.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4607838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1933" y="4820960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Collaboration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31933" y="5281851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Partnership between clinicians and AI experts is essential.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5887045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31933" y="610016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Enhancement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131933" y="656105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augments human abilities, not replaces healthcare workers.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2025-05-22T14:29:16Z</dcterms:created>
  <dcterms:modified xsi:type="dcterms:W3CDTF">2025-05-22T14:29:16Z</dcterms:modified>
</cp:coreProperties>
</file>